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1"/>
  </p:handoutMasterIdLst>
  <p:sldIdLst>
    <p:sldId id="271" r:id="rId2"/>
    <p:sldId id="263" r:id="rId3"/>
    <p:sldId id="270" r:id="rId4"/>
    <p:sldId id="262" r:id="rId5"/>
    <p:sldId id="272" r:id="rId6"/>
    <p:sldId id="268" r:id="rId7"/>
    <p:sldId id="264" r:id="rId8"/>
    <p:sldId id="267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C938C-84E3-7C4C-8F89-FC2D77634ED6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58890-AF51-F04A-8E04-471E114FA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28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4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39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6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1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3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1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2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4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1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8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44E1D-4074-034E-865E-4BCFAC71F635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B01B-45EB-4949-9608-7A330A2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7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familydinner-Col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r="17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250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Content Placeholder 2" descr="3-students-big-300x23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29" r="-224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28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genda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972" r="-849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33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ock-vector-this-is-collection-of-seven-individual-fathers-enjoying-their-hobbies-and-pastimes-all-individual-5854376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80" r="-7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59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020934-silhouettes-of-a-group-of-casual-peop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23" r="-168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13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oring-page-outline-parts-of-a-house-drivewa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1" b="87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14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lip-art-us-map-2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1" b="10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142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ving_man_at_work_with_dolly_0521-1008-0518-0825_SMU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491" r="-384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547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ummer_2010_ClipArt10_Heade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4" r="136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106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PSD</dc:creator>
  <cp:lastModifiedBy>Windows User</cp:lastModifiedBy>
  <cp:revision>12</cp:revision>
  <cp:lastPrinted>2014-06-24T15:08:08Z</cp:lastPrinted>
  <dcterms:created xsi:type="dcterms:W3CDTF">2014-06-20T13:23:42Z</dcterms:created>
  <dcterms:modified xsi:type="dcterms:W3CDTF">2014-06-26T20:30:17Z</dcterms:modified>
</cp:coreProperties>
</file>